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1300" y="1356300"/>
            <a:ext cx="8482700" cy="281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